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7620000" cx="10160000"/>
  <p:notesSz cx="7620000" cy="10160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270250" y="762000"/>
            <a:ext cx="5080250" cy="38099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1pPr>
            <a:lvl2pPr lvl="1"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2pPr>
            <a:lvl3pPr lvl="2"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3pPr>
            <a:lvl4pPr lvl="3"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4pPr>
            <a:lvl5pPr lvl="4"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5pPr>
            <a:lvl6pPr lvl="5"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6pPr>
            <a:lvl7pPr lvl="6"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7pPr>
            <a:lvl8pPr lvl="7"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8pPr>
            <a:lvl9pPr lvl="8"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1pPr>
            <a:lvl2pPr lvl="1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2pPr>
            <a:lvl3pPr lvl="2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3pPr>
            <a:lvl4pPr lvl="3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4pPr>
            <a:lvl5pPr lvl="4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5pPr>
            <a:lvl6pPr lvl="5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6pPr>
            <a:lvl7pPr lvl="6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7pPr>
            <a:lvl8pPr lvl="7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8pPr>
            <a:lvl9pPr lvl="8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1pPr>
            <a:lvl2pPr lvl="1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2pPr>
            <a:lvl3pPr lvl="2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3pPr>
            <a:lvl4pPr lvl="3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4pPr>
            <a:lvl5pPr lvl="4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5pPr>
            <a:lvl6pPr lvl="5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6pPr>
            <a:lvl7pPr lvl="6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7pPr>
            <a:lvl8pPr lvl="7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8pPr>
            <a:lvl9pPr lvl="8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1pPr>
            <a:lvl2pPr lvl="1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2pPr>
            <a:lvl3pPr lvl="2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3pPr>
            <a:lvl4pPr lvl="3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4pPr>
            <a:lvl5pPr lvl="4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5pPr>
            <a:lvl6pPr lvl="5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6pPr>
            <a:lvl7pPr lvl="6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7pPr>
            <a:lvl8pPr lvl="7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8pPr>
            <a:lvl9pPr lvl="8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1pPr>
            <a:lvl2pPr lvl="1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2pPr>
            <a:lvl3pPr lvl="2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3pPr>
            <a:lvl4pPr lvl="3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4pPr>
            <a:lvl5pPr lvl="4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5pPr>
            <a:lvl6pPr lvl="5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6pPr>
            <a:lvl7pPr lvl="6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7pPr>
            <a:lvl8pPr lvl="7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8pPr>
            <a:lvl9pPr lvl="8"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1pPr>
            <a:lvl2pPr lvl="1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2pPr>
            <a:lvl3pPr lvl="2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3pPr>
            <a:lvl4pPr lvl="3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4pPr>
            <a:lvl5pPr lvl="4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5pPr>
            <a:lvl6pPr lvl="5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6pPr>
            <a:lvl7pPr lvl="6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7pPr>
            <a:lvl8pPr lvl="7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8pPr>
            <a:lvl9pPr lvl="8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1pPr>
            <a:lvl2pPr lvl="1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2pPr>
            <a:lvl3pPr lvl="2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3pPr>
            <a:lvl4pPr lvl="3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4pPr>
            <a:lvl5pPr lvl="4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5pPr>
            <a:lvl6pPr lvl="5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6pPr>
            <a:lvl7pPr lvl="6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7pPr>
            <a:lvl8pPr lvl="7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8pPr>
            <a:lvl9pPr lvl="8"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idx="1" type="body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1pPr>
            <a:lvl2pPr lvl="1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2pPr>
            <a:lvl3pPr lvl="2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3pPr>
            <a:lvl4pPr lvl="3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4pPr>
            <a:lvl5pPr lvl="4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5pPr>
            <a:lvl6pPr lvl="5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6pPr>
            <a:lvl7pPr lvl="6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7pPr>
            <a:lvl8pPr lvl="7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8pPr>
            <a:lvl9pPr lvl="8"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2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x="914400" y="3048000"/>
            <a:ext cx="8407399" cy="12954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Virtual Surround Sound Headphones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x="1828800" y="4572000"/>
            <a:ext cx="6578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Michael MacMullin</a:t>
            </a:r>
          </a:p>
          <a:p>
            <a:pPr lvl="0" rtl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Supervised by Dr. Siu O'Young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Implementation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Channel Parsing Example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5900" y="2435900"/>
            <a:ext cx="7063200" cy="293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Implementation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Virtual Environment Setup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Handled using the OpenAL library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For organization a simple structure was constructed to represent a speaker defined by the following: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Direction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Cone angle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Audio Listener is Defined by the following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Orientation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The WAV data is attached to OpenAL Sources defined by a set of Speakers and the Listener hears the modified audio from the Sources defined by Input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Implementation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High level structure of OpenAL</a:t>
            </a:r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6225" y="2415075"/>
            <a:ext cx="6207075" cy="410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Implementation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Graphical feedback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Implemented using DirectX using a simple wire frame model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Outer white frame represents the virtual environment enclosure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Inner colored axis represents the Listener orientation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6875" y="4330475"/>
            <a:ext cx="5540549" cy="2833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Implementation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Input Gathering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Connecting the Wiimote to PC via Bluetooth module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Windows DDK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Calibration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Polling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Implementation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Input Gathering 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Connecting the Wiimote to PC via Bluetooth module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Windows DDK works only with Bluetooth stacks that support the standard HID interface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Enumeration of devices is based off the vender and product ID's of the Nintendo Wiimote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Vender ID = 0x057E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Product ID = 0x0306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Calibration (Accelerometers)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Read data from Wiimote using the message 0x17 from address 0x016 and reading 7 bytes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Calibration (IR)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Write the desired Sensitivity settings for the IR dots to be used along with the mode of operation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Implementation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Polling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Polling is used to gather information from the Wiimote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The input buffer is parsed for the corresponding information needed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Through the use of the DDK we can parse the input buffer once it is received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73100" y="4226375"/>
            <a:ext cx="43709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Future Considerations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Develop and build smaller compact hardware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Use electronic gyros to measure yaw motion instead of IR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Add support for more file types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Contents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Project Overview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Components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Hardware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Software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Implementation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Future Considerations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Surround Sound: What is it?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Surround sound refers to the application of multi-channel audio to physical channels “surrounding” an audience</a:t>
            </a:r>
          </a:p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Virtual Surround Sound Headphones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 system to convey the surround sound audio experience through a standard set of 2.0 headphones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Project Overview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Project Criteria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To develop a system that creates a Virtual Surround Sound environment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The system will allow a user to experience surround sound in isolation from other individuals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The system should be compatible with any standard set of headphones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The system will operate under the Windows OS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Project Overview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Virtual Set of Speakers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This virtual set up will consist of a set of point sound sources that will be placed in virtual space with a specific pattern, location, and orientation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Input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Sensors will be used to track angle and direction a persons head is facing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Audio Channel Manipulation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Remixing of multi-channel audio will be based off of the sensor information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Components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System Software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Must be capable of taking a 5.1 encoded audio file and creating a set of associated buffers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The modeled audio out put will be mixed back into 2.0 channel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Environment Modeling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Loudness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Inter-aural Intensity Difference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Inter-aural Time Difference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Muffling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Hardware Components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Devices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Nintendo Wiimote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On board processing for input data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Bluetooth connectivity through standard USB HID interface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An on board IR camera detecting up to 4 LED hot spots used for generating rotation axis (yaw)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An on board 3 axis accelerometer to generate the two remaining axis of rotation (roll, and pitch)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Implementation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Building a Simple Media player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Loading a WAV file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Parsing the WAV file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Virtual Environment Setup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Virtual Speakers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Audio Listener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OpenAL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Graphical feed back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Used to display the current orientation based on accelerometer and IR input</a:t>
            </a:r>
          </a:p>
          <a:p>
            <a:pPr indent="-220133" lvl="2" marL="1143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Wingdings"/>
              <a:buChar char="§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DirectX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266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Software Implementation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anchorCtr="0" anchor="t" bIns="38100" lIns="38100" rIns="38100" tIns="38100">
            <a:noAutofit/>
          </a:bodyPr>
          <a:lstStyle/>
          <a:p>
            <a:pPr indent="-220133" lvl="0" marL="381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Arial"/>
              <a:buChar char="●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Loading  WAV file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Dealing with 5.1 encoded audio implies using the WAV WAVE_FORMAT_EXTENSIBLE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Using the Extensible wave format defines a DWORD in the header of the WAV file indicating which channels are present</a:t>
            </a:r>
          </a:p>
          <a:p>
            <a:pPr indent="-220133" lvl="1" marL="76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8765"/>
              <a:buFont typeface="Courier New"/>
              <a:buChar char="o"/>
            </a:pPr>
            <a:r>
              <a:rPr lang="en-US" sz="2666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With this information along with the standard WAV header file information we can detect which speaker channels are present and parse out the data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gradientwhite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